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357" r:id="rId3"/>
    <p:sldId id="358" r:id="rId4"/>
    <p:sldId id="359" r:id="rId5"/>
    <p:sldId id="327" r:id="rId6"/>
    <p:sldId id="360" r:id="rId7"/>
    <p:sldId id="328" r:id="rId8"/>
    <p:sldId id="329" r:id="rId9"/>
    <p:sldId id="312" r:id="rId10"/>
    <p:sldId id="333" r:id="rId11"/>
    <p:sldId id="334" r:id="rId12"/>
    <p:sldId id="335" r:id="rId13"/>
    <p:sldId id="336" r:id="rId14"/>
    <p:sldId id="337" r:id="rId15"/>
    <p:sldId id="338" r:id="rId16"/>
    <p:sldId id="344" r:id="rId17"/>
    <p:sldId id="345" r:id="rId18"/>
    <p:sldId id="347" r:id="rId19"/>
    <p:sldId id="353" r:id="rId20"/>
    <p:sldId id="352" r:id="rId21"/>
    <p:sldId id="364" r:id="rId22"/>
    <p:sldId id="355" r:id="rId23"/>
    <p:sldId id="365" r:id="rId24"/>
    <p:sldId id="366" r:id="rId25"/>
    <p:sldId id="367" r:id="rId26"/>
    <p:sldId id="368" r:id="rId27"/>
    <p:sldId id="369" r:id="rId28"/>
    <p:sldId id="370" r:id="rId29"/>
    <p:sldId id="356" r:id="rId30"/>
    <p:sldId id="362" r:id="rId31"/>
    <p:sldId id="363" r:id="rId32"/>
    <p:sldId id="371" r:id="rId33"/>
    <p:sldId id="361" r:id="rId34"/>
    <p:sldId id="372" r:id="rId35"/>
    <p:sldId id="373" r:id="rId36"/>
    <p:sldId id="381" r:id="rId37"/>
    <p:sldId id="382" r:id="rId38"/>
    <p:sldId id="383" r:id="rId39"/>
    <p:sldId id="384" r:id="rId40"/>
    <p:sldId id="374" r:id="rId41"/>
    <p:sldId id="386" r:id="rId42"/>
    <p:sldId id="375" r:id="rId43"/>
    <p:sldId id="376" r:id="rId44"/>
    <p:sldId id="378" r:id="rId45"/>
    <p:sldId id="385" r:id="rId46"/>
    <p:sldId id="379" r:id="rId47"/>
    <p:sldId id="387" r:id="rId48"/>
    <p:sldId id="377" r:id="rId49"/>
    <p:sldId id="380" r:id="rId50"/>
    <p:sldId id="323" r:id="rId51"/>
    <p:sldId id="325" r:id="rId52"/>
    <p:sldId id="326" r:id="rId53"/>
    <p:sldId id="349" r:id="rId54"/>
    <p:sldId id="339" r:id="rId55"/>
    <p:sldId id="340" r:id="rId56"/>
    <p:sldId id="341" r:id="rId57"/>
    <p:sldId id="342" r:id="rId58"/>
    <p:sldId id="343" r:id="rId59"/>
    <p:sldId id="350" r:id="rId60"/>
    <p:sldId id="351" r:id="rId61"/>
    <p:sldId id="331" r:id="rId62"/>
    <p:sldId id="332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5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03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4092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498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1811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245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351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4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71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22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90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1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56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12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13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02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92BD2-4A3C-4388-A3CF-BD42F8980475}" type="datetimeFigureOut">
              <a:rPr lang="en-IN" smtClean="0"/>
              <a:t>11-11-2018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854A447-E494-48EB-BD68-EEC7018F5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68CF-0593-463F-9219-18B97426F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9760" y="2962243"/>
            <a:ext cx="2936240" cy="695858"/>
          </a:xfrm>
        </p:spPr>
        <p:txBody>
          <a:bodyPr/>
          <a:lstStyle/>
          <a:p>
            <a:r>
              <a:rPr lang="en-IN" sz="4000" dirty="0"/>
              <a:t>Day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6EE14-8484-430E-BEA2-23EC236CA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7840" y="3895757"/>
            <a:ext cx="3360882" cy="419567"/>
          </a:xfrm>
        </p:spPr>
        <p:txBody>
          <a:bodyPr>
            <a:normAutofit/>
          </a:bodyPr>
          <a:lstStyle/>
          <a:p>
            <a:r>
              <a:rPr lang="en-IN" sz="1100" dirty="0"/>
              <a:t>QA Architect- Shrish Tripathi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01B49-7A64-4E70-933D-30FD430FA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971" y="-1"/>
            <a:ext cx="1263853" cy="47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CF906-6C34-4B4B-9C2E-7945C5DD7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-8467"/>
            <a:ext cx="2192747" cy="5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8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EDC2-2951-4618-9B47-CFFED434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E7C70D-8282-4C3D-8DB0-48D8AC09D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748" y="2368635"/>
            <a:ext cx="6048375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1786C-DA19-4441-9A88-A78388D53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" y="701760"/>
            <a:ext cx="95059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7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1C62-3E8C-4DC4-AF4E-6F480F6D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9A6DBE-D5E7-4F89-B173-5169E864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714" y="2281237"/>
            <a:ext cx="6105525" cy="2295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7E985F-A963-483E-A608-89E17E17E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2" y="1061085"/>
            <a:ext cx="103155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9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46EE8-72BE-4D7C-B258-1AEFB462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72C791-BD1E-4D7D-82DF-059861D50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009" y="2586037"/>
            <a:ext cx="5524500" cy="168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E9CDAD-AD7B-4B62-B9BC-72F201A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1" y="1930400"/>
            <a:ext cx="92392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3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0C05-6B2D-4968-A18B-C856F913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9B9B1A-947D-441A-B829-CC475936C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743" y="2293314"/>
            <a:ext cx="4895850" cy="156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8D5C4-F5AE-451C-9B70-AFE118549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32" y="1695450"/>
            <a:ext cx="88106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C37D-AD4A-4B26-92E7-AF96CBA3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4502E1-0C9A-4F04-B8DC-A75E9576F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576" y="2190591"/>
            <a:ext cx="5124450" cy="89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1964D5-7D9C-4F57-A4E7-4F93DC6F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87" y="2065020"/>
            <a:ext cx="9496425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703A82-FA41-435F-BDD6-6CA7B2C35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137" y="5406707"/>
            <a:ext cx="88296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240E-D994-445D-9804-C056B2B0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26D5A2-723E-4335-A50D-963DCE0BD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92" y="2071748"/>
            <a:ext cx="6076950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C08D54-4C8D-4BDB-900C-5AAA5583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67" y="1727201"/>
            <a:ext cx="73628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9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DC4A-2542-4EDD-851C-4F83C1AF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75B3B3-89A8-478F-BD73-BAA90C6F1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9768" y="2361089"/>
            <a:ext cx="2971800" cy="1285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410F32-2ADD-4D99-A38D-6DD92D00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7" y="2032476"/>
            <a:ext cx="96488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2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DA1C-3337-4F7B-BB46-89841C01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8AF3CF-B109-4B8B-916B-E49C859F9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030" y="2035920"/>
            <a:ext cx="7153275" cy="2105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EE4F62-2E4A-4C64-B2D4-B7127B3B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0" y="1621155"/>
            <a:ext cx="10325100" cy="398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7CBAC-9C81-4751-AAAF-2EF676E8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222" y="3741420"/>
            <a:ext cx="57054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95CF-064B-4F8D-BE3D-520384E3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C8A743-85F6-4907-8A69-B93117227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1168" y="2133881"/>
            <a:ext cx="34290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D4FC4A-7175-4DDB-8537-D1496D0B0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876706"/>
            <a:ext cx="10058400" cy="146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57D74-FE99-4079-AD29-1DAAC855E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160" y="3008313"/>
            <a:ext cx="72866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8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ABFE-E3C3-4BC6-84FC-79A77FF1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294" y="2956560"/>
            <a:ext cx="8596668" cy="1320800"/>
          </a:xfrm>
        </p:spPr>
        <p:txBody>
          <a:bodyPr/>
          <a:lstStyle/>
          <a:p>
            <a:r>
              <a:rPr lang="en-IN" dirty="0"/>
              <a:t>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B88DA-B5DC-4ABA-A2C0-77F68C433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06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1ABE-B8B6-4FB8-BB60-6CF4869D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FDD3F6-530A-4CF1-980D-252741665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416" y="2622551"/>
            <a:ext cx="4886325" cy="230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5ADBF-8849-40AB-AB23-734401A87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5086350"/>
            <a:ext cx="2933700" cy="116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95318D-1D1F-4054-877F-1EDB0E625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90" y="4713287"/>
            <a:ext cx="44577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8ED5-C089-426C-9D9D-5EA13D110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F6E512-D874-47F3-ACC7-00FE2DD43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184" y="2066925"/>
            <a:ext cx="2724150" cy="1362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6D9AC-DC6E-46B5-B65E-48A34771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7" y="945197"/>
            <a:ext cx="7286625" cy="3362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DC3F8-3931-4AF4-B81D-6D2B14422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413" y="4055745"/>
            <a:ext cx="6366510" cy="2885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CB822-F335-4661-8329-EB3EB65D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129" y="1772937"/>
            <a:ext cx="3365197" cy="269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A0-1ABD-4FBB-8306-8B4B73D58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951" y="4934268"/>
            <a:ext cx="4012489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2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CEFB-D360-495C-A560-14EC7EEB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E948A-92B4-46C8-AAAF-881DD504B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FA3E6-3FC9-46D2-AF8E-1328D982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88" y="129065"/>
            <a:ext cx="5791200" cy="255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37ED0-2521-4018-98C3-407B3532B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88" y="2784686"/>
            <a:ext cx="54006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8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D403-1D9E-45CB-8AA2-7BDE69A1B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62753-6CA0-44EA-A762-2C3102757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31ED1-1908-401F-88CB-E5073617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301312"/>
            <a:ext cx="2990850" cy="904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C2D6A2-1BB1-480B-9457-32831CDA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030" y="2033270"/>
            <a:ext cx="4867275" cy="2628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F86D48-8FF8-45BE-A256-51B8A8981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122" y="2464826"/>
            <a:ext cx="5715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2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60B8-7F70-4F67-8010-E61D795B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4" y="292608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Static keyword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041FB-70AF-4CA8-A9FD-F61BA72C5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F1551-F867-407C-AAC1-1E3AACA1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82" y="2843675"/>
            <a:ext cx="6010275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64CC5-A3AD-49CA-923C-CE188FB4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15" y="3907761"/>
            <a:ext cx="5276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0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F4B6-DDCB-459F-84E7-A37C9087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014" y="285496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Hiding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7788B5-2FD0-475F-A857-90AC940D6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151" y="1684814"/>
            <a:ext cx="5743575" cy="385762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59094C4-2B01-4B94-A583-EB8B54D0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51" y="1586547"/>
            <a:ext cx="5743575" cy="3857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124BB-C459-4786-B206-D182C72A8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647" y="2900918"/>
            <a:ext cx="46958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3B99-4B14-4ACC-98DC-DEC2C27AC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414" y="308864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Classes and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5DE0-30E1-4EA1-967D-869145B1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577F2-BF4F-473E-9A00-1D68B4594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480" y="2081212"/>
            <a:ext cx="52863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6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7D3E-4440-4B3D-8B32-010014CCB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332" y="287528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24B4-0F14-49C4-B356-93F2B7F1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B0BF2-5F34-43AA-BB1C-E0B8A6B1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2105025"/>
            <a:ext cx="5810250" cy="2647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6D69A-9666-4D47-8E50-C3C2C046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905883"/>
            <a:ext cx="5524500" cy="200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F5270C-326E-4D35-A29A-6956E7C0E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4010657"/>
            <a:ext cx="4667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A822-BC8E-4EEC-AAF6-00E4E190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C297C4-3785-4C91-97B5-6F4AE3D80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249" y="1101884"/>
            <a:ext cx="50673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8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9D334-9E27-44CD-890D-AE37BEBC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654" y="293624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Namespace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113CE-92F5-4106-951E-CCFA25FE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191B0-67D1-452B-8F53-35F91930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730" y="3015615"/>
            <a:ext cx="57531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D80CC-42FE-4791-B9E2-792455105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730" y="381000"/>
            <a:ext cx="5753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2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F617-494D-4FA3-A38B-DF5BB29F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6EDE-3D64-4B61-9E66-0236E514F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AF7C6-6F20-4084-AAF1-9266BDAB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2428875"/>
            <a:ext cx="376237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3BBC1-165D-46BC-8C6B-9651DFBC0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5" y="1785937"/>
            <a:ext cx="7820025" cy="3286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C3C8D-58A4-4AF5-A183-D586A9873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17" y="1395411"/>
            <a:ext cx="81915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8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3897-6BB0-4806-8899-D1684D17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inference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8B82F1-DB3A-4106-96D8-D981C7062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699" y="2277269"/>
            <a:ext cx="7162800" cy="15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A487CA-A5F4-4B57-9CA5-4583F658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4800601"/>
            <a:ext cx="11521440" cy="116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8F6A-CAC6-4E25-83B9-110E8FF7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94" y="2768600"/>
            <a:ext cx="8596668" cy="1320800"/>
          </a:xfrm>
        </p:spPr>
        <p:txBody>
          <a:bodyPr/>
          <a:lstStyle/>
          <a:p>
            <a:r>
              <a:rPr lang="en-US" dirty="0"/>
              <a:t>String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6B60A2-4C96-4883-9BF5-7A058F3BE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564" y="91440"/>
            <a:ext cx="3578716" cy="6492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1044B-C9F3-4D12-806D-F11B68E5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774" y="91440"/>
            <a:ext cx="5099105" cy="65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82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6A89-0E73-4976-9B94-03604D7A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C56E2-3D4D-4205-A7DD-056606E3C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82E99-AEF1-4E0E-90BD-1BF2C922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4" y="609600"/>
            <a:ext cx="3524250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42652-9DCE-42B8-9E0C-694876D6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84" y="2147570"/>
            <a:ext cx="3905250" cy="81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FEA14-4635-4DF5-80AC-BE23A751C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84" y="3235643"/>
            <a:ext cx="463867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C31E8-9712-44D8-B7A5-47E5F028B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68" y="671512"/>
            <a:ext cx="47148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B12EB-ACE9-4571-A9DD-77A4939B6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459" y="1637348"/>
            <a:ext cx="4829175" cy="1123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1F8F3-D697-43B4-9A8D-7072DA0FC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084" y="3155634"/>
            <a:ext cx="4019550" cy="50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56C8F0-C68C-48E5-A408-94EC1AB50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110" y="4096703"/>
            <a:ext cx="43053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80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EDEE-1AB8-4487-B47E-279BC9AA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and export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F431DF-BD3C-4B1F-9B4A-73A6E57C2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070" y="1488281"/>
            <a:ext cx="522229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4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B6F0-B22E-41F2-AF12-4DA9A31D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614" y="2895600"/>
            <a:ext cx="8596668" cy="1320800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44E88-6BD5-4699-851D-809AC420F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27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54B2-B46C-401E-8D26-A88F3C1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You Implement Inheritance in TypeScript?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EAA19-626D-4DBC-A742-1062263F3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dirty="0"/>
              <a:t>Using temp keyword</a:t>
            </a:r>
          </a:p>
          <a:p>
            <a:pPr>
              <a:buAutoNum type="arabicParenR"/>
            </a:pPr>
            <a:r>
              <a:rPr lang="en-US" dirty="0"/>
              <a:t>Using implement keyword</a:t>
            </a:r>
          </a:p>
          <a:p>
            <a:pPr>
              <a:buAutoNum type="arabicParenR"/>
            </a:pPr>
            <a:r>
              <a:rPr lang="en-US" dirty="0"/>
              <a:t>Using extend keyword</a:t>
            </a:r>
          </a:p>
          <a:p>
            <a:pPr>
              <a:buAutoNum type="arabicParenR"/>
            </a:pPr>
            <a:r>
              <a:rPr lang="en-US" dirty="0"/>
              <a:t>All of the above</a:t>
            </a:r>
          </a:p>
        </p:txBody>
      </p:sp>
    </p:spTree>
    <p:extLst>
      <p:ext uri="{BB962C8B-B14F-4D97-AF65-F5344CB8AC3E}">
        <p14:creationId xmlns:p14="http://schemas.microsoft.com/office/powerpoint/2010/main" val="239371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891D-BD19-4AA0-8A7F-B4FF7176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Default Access Modifier for Members of a Class in TypeScript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39E3-CDAA-44B6-8C00-B322A345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dirty="0"/>
              <a:t>Private</a:t>
            </a:r>
          </a:p>
          <a:p>
            <a:pPr>
              <a:buAutoNum type="arabicParenR"/>
            </a:pPr>
            <a:r>
              <a:rPr lang="en-US" dirty="0"/>
              <a:t>Public</a:t>
            </a:r>
          </a:p>
          <a:p>
            <a:pPr>
              <a:buAutoNum type="arabicParenR"/>
            </a:pPr>
            <a:r>
              <a:rPr lang="en-US" dirty="0"/>
              <a:t>Protected</a:t>
            </a:r>
          </a:p>
          <a:p>
            <a:pPr>
              <a:buAutoNum type="arabicParenR"/>
            </a:pPr>
            <a:r>
              <a:rPr lang="en-US" dirty="0"/>
              <a:t>All of the above</a:t>
            </a:r>
          </a:p>
        </p:txBody>
      </p:sp>
    </p:spTree>
    <p:extLst>
      <p:ext uri="{BB962C8B-B14F-4D97-AF65-F5344CB8AC3E}">
        <p14:creationId xmlns:p14="http://schemas.microsoft.com/office/powerpoint/2010/main" val="1244365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B336-9C1F-48B4-834E-A5DAD5C7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that TypeScript code valid? Explain why.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DD25-3D42-4F3C-9911-37F2AB81B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1C6E2-754A-417D-9818-FC78DC7D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952" y="1824990"/>
            <a:ext cx="4143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89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87BD-C26B-4F08-A197-449B54B1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Explain how and why we could use property decorators in TS?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02462B-5CCF-4AE7-8552-70EEEDBCC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1930401"/>
            <a:ext cx="8596312" cy="35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73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97C0-EF68-4FFC-9E54-9B2D2369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snippet ( Blue encircled)- What are we doing here?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E48A-1AA1-4E28-9CB1-BE3D02486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Polymorphism</a:t>
            </a:r>
          </a:p>
          <a:p>
            <a:r>
              <a:rPr lang="en-US" dirty="0"/>
              <a:t>2) import/inherit from outside the project package</a:t>
            </a:r>
          </a:p>
          <a:p>
            <a:r>
              <a:rPr lang="en-US" dirty="0"/>
              <a:t>3) inherit from inside the project but from another library</a:t>
            </a:r>
          </a:p>
          <a:p>
            <a:r>
              <a:rPr lang="en-US" dirty="0"/>
              <a:t>4) All of the above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33B25-557A-42E1-A00B-3D466F898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160" y="1563166"/>
            <a:ext cx="4885335" cy="37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2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F4AC-8E05-4012-BE3F-8A00246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Snippet? –What are we traying to achieve here -Red encircle code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1) Object creation for another class</a:t>
            </a:r>
            <a:br>
              <a:rPr lang="en-US" dirty="0"/>
            </a:br>
            <a:r>
              <a:rPr lang="en-US" dirty="0"/>
              <a:t>2)  Creating variables</a:t>
            </a:r>
            <a:br>
              <a:rPr lang="en-US" dirty="0"/>
            </a:br>
            <a:r>
              <a:rPr lang="en-US" dirty="0"/>
              <a:t>3) Creating object for same class</a:t>
            </a:r>
            <a:br>
              <a:rPr lang="en-US" dirty="0"/>
            </a:br>
            <a:r>
              <a:rPr lang="en-US" dirty="0"/>
              <a:t>4) None of the above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E88DA8-CD02-4735-A7F7-B3BA18F49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5668" y="3548203"/>
            <a:ext cx="6738186" cy="27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6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7582-0DC8-4D72-88F6-06C401DE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F59942-1740-4C34-B68D-86A49EB9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7753350" cy="235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C4F3B-66D5-4B18-84D5-85B23399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11" y="146050"/>
            <a:ext cx="8040456" cy="1268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83305-EABA-42A0-B84F-DD21D964E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877811"/>
            <a:ext cx="91154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27EF7-5098-4211-955B-B326B1B1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class contains?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1FC94-F4F3-4D66-B3B3-E01AA23F3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dirty="0"/>
              <a:t>functions and properties only</a:t>
            </a:r>
          </a:p>
          <a:p>
            <a:pPr>
              <a:buAutoNum type="arabicParenR"/>
            </a:pPr>
            <a:r>
              <a:rPr lang="en-US" dirty="0"/>
              <a:t>Method, Constructor, properties only</a:t>
            </a:r>
          </a:p>
          <a:p>
            <a:pPr>
              <a:buAutoNum type="arabicParenR"/>
            </a:pPr>
            <a:r>
              <a:rPr lang="en-US" dirty="0"/>
              <a:t>Function only</a:t>
            </a:r>
          </a:p>
          <a:p>
            <a:pPr>
              <a:buAutoNum type="arabicParenR"/>
            </a:pPr>
            <a:r>
              <a:rPr lang="en-US" dirty="0"/>
              <a:t>All of the above</a:t>
            </a:r>
          </a:p>
        </p:txBody>
      </p:sp>
    </p:spTree>
    <p:extLst>
      <p:ext uri="{BB962C8B-B14F-4D97-AF65-F5344CB8AC3E}">
        <p14:creationId xmlns:p14="http://schemas.microsoft.com/office/powerpoint/2010/main" val="26596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EED2D-2B76-4F13-AA3C-8FB415DC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access below </a:t>
            </a:r>
            <a:r>
              <a:rPr lang="en-US" dirty="0" err="1"/>
              <a:t>ActionLibrary</a:t>
            </a:r>
            <a:r>
              <a:rPr lang="en-US" dirty="0"/>
              <a:t> class from outside?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EFCE-C19A-41A9-8627-B393D3A2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Yes</a:t>
            </a:r>
          </a:p>
          <a:p>
            <a:r>
              <a:rPr lang="en-US" dirty="0"/>
              <a:t>2) No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78F4D-3151-4A4B-8000-C6F649025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40" y="1484207"/>
            <a:ext cx="6199191" cy="47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73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35AA-C3CE-4CDA-8BFA-6F553191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will not add in constructor in class then how system behave?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FCDA7-5BBF-434E-9C57-F12D42411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dirty="0"/>
              <a:t>System will throw error</a:t>
            </a:r>
          </a:p>
          <a:p>
            <a:pPr>
              <a:buAutoNum type="arabicParenR"/>
            </a:pPr>
            <a:r>
              <a:rPr lang="en-US" dirty="0"/>
              <a:t>System will run without Constructor</a:t>
            </a:r>
          </a:p>
          <a:p>
            <a:pPr>
              <a:buAutoNum type="arabicParenR"/>
            </a:pPr>
            <a:r>
              <a:rPr lang="en-US" dirty="0"/>
              <a:t>System will add constructor in class by default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12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A84A-569B-45C9-B778-41FD0E12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You Allow Classes Defined in a Module to be Accessible Outside of the Module?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E8040-6196-46E6-AFAD-0D5E5C675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dirty="0"/>
              <a:t> Outside the module, you can’t access class </a:t>
            </a:r>
          </a:p>
          <a:p>
            <a:pPr>
              <a:buAutoNum type="arabicParenR"/>
            </a:pPr>
            <a:r>
              <a:rPr lang="en-US" dirty="0"/>
              <a:t>We can access out side the module</a:t>
            </a:r>
          </a:p>
          <a:p>
            <a:pPr>
              <a:buAutoNum type="arabicParenR"/>
            </a:pPr>
            <a:r>
              <a:rPr lang="en-US" dirty="0"/>
              <a:t>Using Public , we can access classes outside the module</a:t>
            </a:r>
          </a:p>
        </p:txBody>
      </p:sp>
    </p:spTree>
    <p:extLst>
      <p:ext uri="{BB962C8B-B14F-4D97-AF65-F5344CB8AC3E}">
        <p14:creationId xmlns:p14="http://schemas.microsoft.com/office/powerpoint/2010/main" val="3567722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34564-7235-4056-9C55-753E90B2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TypeScript Support All Object Oriented Principles?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F554-1AE6-48F5-A9C7-FB18B3AA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dirty="0"/>
              <a:t>Yes</a:t>
            </a:r>
          </a:p>
          <a:p>
            <a:pPr>
              <a:buAutoNum type="arabicParenR"/>
            </a:pPr>
            <a:r>
              <a:rPr lang="en-US" dirty="0"/>
              <a:t>NO</a:t>
            </a:r>
          </a:p>
          <a:p>
            <a:pPr>
              <a:buAutoNum type="arabicParenR"/>
            </a:pPr>
            <a:r>
              <a:rPr lang="en-US" dirty="0"/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3588375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0E6EC-366F-460F-A63E-18453507B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16887"/>
            <a:ext cx="8596668" cy="1320800"/>
          </a:xfrm>
        </p:spPr>
        <p:txBody>
          <a:bodyPr/>
          <a:lstStyle/>
          <a:p>
            <a:r>
              <a:rPr lang="en-US" dirty="0"/>
              <a:t>Identify the keywords?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CC64FF-F3EE-41D5-B00C-3B5F12EA0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944" y="1341120"/>
            <a:ext cx="6843736" cy="49868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29CAC0-D179-439F-AC42-412771334C23}"/>
              </a:ext>
            </a:extLst>
          </p:cNvPr>
          <p:cNvCxnSpPr>
            <a:cxnSpLocks/>
          </p:cNvCxnSpPr>
          <p:nvPr/>
        </p:nvCxnSpPr>
        <p:spPr>
          <a:xfrm flipV="1">
            <a:off x="3180080" y="792480"/>
            <a:ext cx="5008880" cy="1219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E67DE-02FB-4A52-8947-4A9A5F4B2F3D}"/>
              </a:ext>
            </a:extLst>
          </p:cNvPr>
          <p:cNvCxnSpPr>
            <a:cxnSpLocks/>
          </p:cNvCxnSpPr>
          <p:nvPr/>
        </p:nvCxnSpPr>
        <p:spPr>
          <a:xfrm flipV="1">
            <a:off x="3591560" y="2950630"/>
            <a:ext cx="5008880" cy="1219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D8BA09-077D-4CCB-93F8-0446CD3DBDF6}"/>
              </a:ext>
            </a:extLst>
          </p:cNvPr>
          <p:cNvCxnSpPr>
            <a:cxnSpLocks/>
          </p:cNvCxnSpPr>
          <p:nvPr/>
        </p:nvCxnSpPr>
        <p:spPr>
          <a:xfrm flipV="1">
            <a:off x="4177812" y="3806185"/>
            <a:ext cx="5008880" cy="1219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653620-3CB0-4D29-B2A4-9F020078B445}"/>
              </a:ext>
            </a:extLst>
          </p:cNvPr>
          <p:cNvSpPr txBox="1"/>
          <p:nvPr/>
        </p:nvSpPr>
        <p:spPr>
          <a:xfrm>
            <a:off x="8188960" y="528320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0E1CA-DB46-46E6-8AA8-BAD1CA9BE72A}"/>
              </a:ext>
            </a:extLst>
          </p:cNvPr>
          <p:cNvSpPr txBox="1"/>
          <p:nvPr/>
        </p:nvSpPr>
        <p:spPr>
          <a:xfrm>
            <a:off x="8675714" y="2737270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57431-724C-4EE8-8F39-B59422292AF0}"/>
              </a:ext>
            </a:extLst>
          </p:cNvPr>
          <p:cNvSpPr txBox="1"/>
          <p:nvPr/>
        </p:nvSpPr>
        <p:spPr>
          <a:xfrm>
            <a:off x="9186692" y="3688080"/>
            <a:ext cx="124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12119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786F-67C4-4175-A159-04217297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statement is correct for “Modules” TypeScript?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5CD8E-F0C5-4829-A748-228D3B5CF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dirty="0"/>
              <a:t>Its contain Classes</a:t>
            </a:r>
          </a:p>
          <a:p>
            <a:pPr>
              <a:buAutoNum type="arabicParenR"/>
            </a:pPr>
            <a:r>
              <a:rPr lang="en-US" dirty="0"/>
              <a:t>Its contain classes and interfaces</a:t>
            </a:r>
          </a:p>
          <a:p>
            <a:pPr>
              <a:buAutoNum type="arabicParenR"/>
            </a:pPr>
            <a:r>
              <a:rPr lang="en-US" dirty="0"/>
              <a:t>Its contain only interfaces</a:t>
            </a:r>
          </a:p>
          <a:p>
            <a:pPr>
              <a:buAutoNum type="arabicParenR"/>
            </a:pPr>
            <a:r>
              <a:rPr lang="en-US" dirty="0"/>
              <a:t>Modular is similar as C# -namespace concept</a:t>
            </a:r>
          </a:p>
          <a:p>
            <a:pPr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3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D356-D4A4-4FC2-9E68-500408B9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below encircled component want to access each other based on functionality then How they can achieve this?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926B5D-5216-42DB-919B-F7D65462F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7882" y="2119948"/>
            <a:ext cx="3330193" cy="3881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C1A0F-CD83-41DE-BB44-17133F62086B}"/>
              </a:ext>
            </a:extLst>
          </p:cNvPr>
          <p:cNvSpPr txBox="1"/>
          <p:nvPr/>
        </p:nvSpPr>
        <p:spPr>
          <a:xfrm>
            <a:off x="677334" y="2438400"/>
            <a:ext cx="421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Using Import and export Keyword</a:t>
            </a:r>
          </a:p>
          <a:p>
            <a:pPr marL="342900" indent="-342900">
              <a:buAutoNum type="arabicParenR"/>
            </a:pPr>
            <a:r>
              <a:rPr lang="en-US" dirty="0"/>
              <a:t>Using Inheritance concept</a:t>
            </a:r>
          </a:p>
          <a:p>
            <a:pPr marL="342900" indent="-342900">
              <a:buAutoNum type="arabicParenR"/>
            </a:pPr>
            <a:r>
              <a:rPr lang="en-US" dirty="0"/>
              <a:t>Using only import keyword</a:t>
            </a:r>
          </a:p>
          <a:p>
            <a:pPr marL="342900" indent="-342900">
              <a:buAutoNum type="arabicParenR"/>
            </a:pPr>
            <a:r>
              <a:rPr lang="en-US" dirty="0"/>
              <a:t>All of the above</a:t>
            </a:r>
          </a:p>
        </p:txBody>
      </p:sp>
    </p:spTree>
    <p:extLst>
      <p:ext uri="{BB962C8B-B14F-4D97-AF65-F5344CB8AC3E}">
        <p14:creationId xmlns:p14="http://schemas.microsoft.com/office/powerpoint/2010/main" val="49414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CCC2-144E-4A3D-9F7A-36D9DB31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Q25. What are the Disadvantages of TypeScript?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96DDE-6285-45C9-8242-BBB977BAB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TypeScript is just another way to write JavaScript. It doesn’t fix the problems of JavaScript. It just creates an illusion that it does.</a:t>
            </a:r>
          </a:p>
          <a:p>
            <a:r>
              <a:rPr lang="en-US" dirty="0"/>
              <a:t>One more tool to learn.</a:t>
            </a:r>
          </a:p>
          <a:p>
            <a:r>
              <a:rPr lang="en-US" dirty="0"/>
              <a:t>TypeScript has dependency on type definition files, if you wish to use any existing JavaScript libraries.</a:t>
            </a:r>
          </a:p>
          <a:p>
            <a:r>
              <a:rPr lang="en-US" dirty="0"/>
              <a:t>Quality of type definition files is a concern as how can you be sure the definitions are correct?</a:t>
            </a:r>
          </a:p>
          <a:p>
            <a:r>
              <a:rPr lang="en-US" dirty="0"/>
              <a:t>Frequent releases of new versions JavaScript library is also a pain area. Because if their type definition files are not updated then you can’t use them instantly.</a:t>
            </a:r>
          </a:p>
          <a:p>
            <a:r>
              <a:rPr lang="en-US" dirty="0"/>
              <a:t>In order to run the application in the browser, a compile step is required to transform TypeScript into JavaScript.</a:t>
            </a:r>
          </a:p>
          <a:p>
            <a:r>
              <a:rPr lang="en-US" dirty="0"/>
              <a:t>Web developers are using JavaScript from decades and TypeScript doesn’t bring anything new.</a:t>
            </a:r>
          </a:p>
          <a:p>
            <a:r>
              <a:rPr lang="en-US" dirty="0"/>
              <a:t>To use any third party library, definition file is you need. And not all the third party library have definition file available.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0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CF9F-F7B6-4738-9528-66CAAB10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72F38-371D-4E91-9B62-70A6A96E8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25109-405D-4C4C-8060-0FA42530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 and var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D381C4-7D0A-450E-AD89-534801560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043" y="1930400"/>
            <a:ext cx="6191250" cy="1952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568CD0-7E91-4950-B3C1-DD6DF072E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60" y="1801812"/>
            <a:ext cx="64008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C3AA-7401-47BA-8759-62A6B59D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D90A8F-C25B-4E8B-9E24-7FCAC66A0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394" y="2191544"/>
            <a:ext cx="77152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96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70A-021C-4EF2-84E9-7D894000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D34565-51E8-4035-814B-F7D0944FD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706" y="2315369"/>
            <a:ext cx="7286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28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8713-2CAB-4D2E-B3CF-0258A559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407F9B-7C96-4CAB-AF1C-0F83EA5D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661" y="2160588"/>
            <a:ext cx="586471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17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5C28-3E8F-4158-9D93-22E5A66A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337D3E-15AF-41DD-89F7-393D10F7B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147" y="2160588"/>
            <a:ext cx="647774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35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A251E-48CD-44E2-9CD6-3EED049C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4BF0D4-0CFD-4A18-A5D5-7894536B9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15" y="2056729"/>
            <a:ext cx="66389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47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B9ED-42A1-4307-9506-4D57B07A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20D19E-021C-4364-8C57-6E57BE255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193" y="1930400"/>
            <a:ext cx="68389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3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9238-A556-4B1A-903C-4DDB6CD9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8ACAF4-4BE7-4CE0-8D89-6B33AA8FE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20" y="2160588"/>
            <a:ext cx="611119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12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7E5A-C539-4B7F-9BF0-893E38B3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FD29F0-A7A0-49C5-91C6-DD0497AB7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244" y="2205831"/>
            <a:ext cx="70675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18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D55A7-1411-4C29-B85B-A368BEA7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325066-5492-494A-A23C-6D829CD9B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093" y="2160588"/>
            <a:ext cx="662385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31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C33D-DE9D-402A-84EE-E30F9158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0DE1AF-CE98-4B9D-BD8A-76368EAED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761" y="2100251"/>
            <a:ext cx="74676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0623-622E-4324-9974-B6387F13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54CF88-7E90-4EEE-99E4-C3AEE254A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874" y="2519362"/>
            <a:ext cx="51244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1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9C46-7E34-4C33-B27F-224C7260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14D1E9-A778-48D2-BF97-545CFBFDE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394" y="2396331"/>
            <a:ext cx="69532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3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9D1C-A683-4781-9622-64F51B17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5232-05E1-40C6-B78F-4F335C4E7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689A8-B07E-4A38-AEDC-D2D1CB22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10" y="2049341"/>
            <a:ext cx="66484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16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731B-C666-4BEE-BE05-9AA8048A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D7834-EA08-4BD2-93D2-C45ACADBD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519" y="2146520"/>
            <a:ext cx="574751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81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0FA7-9C5C-42E2-950B-9B95A6B2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6BBDB1-9A8F-489F-A1C0-6D2BC0B4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80" y="2213818"/>
            <a:ext cx="7191375" cy="2143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B9629E-94E1-4926-A20E-57769C91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9505"/>
            <a:ext cx="97059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AF09-25FF-4CA1-82FC-AE66FC69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79905D-2C6D-4203-9025-F85C55FD9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264" y="2120399"/>
            <a:ext cx="4857750" cy="148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74CD0-4AD7-403A-B094-16BD0DED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09800"/>
            <a:ext cx="103822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286DB-13EA-4265-85A0-11311EB40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181" y="2780175"/>
            <a:ext cx="8596668" cy="1320800"/>
          </a:xfrm>
        </p:spPr>
        <p:txBody>
          <a:bodyPr/>
          <a:lstStyle/>
          <a:p>
            <a:r>
              <a:rPr lang="en-IN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6486-EDE7-4F15-A0D4-A9F244A3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33778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485</Words>
  <Application>Microsoft Office PowerPoint</Application>
  <PresentationFormat>Widescreen</PresentationFormat>
  <Paragraphs>78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Trebuchet MS</vt:lpstr>
      <vt:lpstr>Wingdings 3</vt:lpstr>
      <vt:lpstr>Facet</vt:lpstr>
      <vt:lpstr>Day 4</vt:lpstr>
      <vt:lpstr>Strong Typing</vt:lpstr>
      <vt:lpstr>Type inference</vt:lpstr>
      <vt:lpstr>Duck Typing</vt:lpstr>
      <vt:lpstr>Let and var</vt:lpstr>
      <vt:lpstr>const</vt:lpstr>
      <vt:lpstr>PowerPoint Presentation</vt:lpstr>
      <vt:lpstr>PowerPoint Presentation</vt:lpstr>
      <vt:lpstr>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OOPS</vt:lpstr>
      <vt:lpstr>PowerPoint Presentation</vt:lpstr>
      <vt:lpstr>PowerPoint Presentation</vt:lpstr>
      <vt:lpstr>PowerPoint Presentation</vt:lpstr>
      <vt:lpstr>Static keyword</vt:lpstr>
      <vt:lpstr>Data Hiding</vt:lpstr>
      <vt:lpstr>Classes and Interfaces</vt:lpstr>
      <vt:lpstr>Interfaces</vt:lpstr>
      <vt:lpstr>PowerPoint Presentation</vt:lpstr>
      <vt:lpstr>Namespace</vt:lpstr>
      <vt:lpstr>PowerPoint Presentation</vt:lpstr>
      <vt:lpstr>String</vt:lpstr>
      <vt:lpstr>PowerPoint Presentation</vt:lpstr>
      <vt:lpstr>Module and export</vt:lpstr>
      <vt:lpstr>QUIZ</vt:lpstr>
      <vt:lpstr>How Do You Implement Inheritance in TypeScript? </vt:lpstr>
      <vt:lpstr>What is the Default Access Modifier for Members of a Class in TypeScript </vt:lpstr>
      <vt:lpstr>Is that TypeScript code valid? Explain why. </vt:lpstr>
      <vt:lpstr>Explain how and why we could use property decorators in TS? </vt:lpstr>
      <vt:lpstr>Code snippet ( Blue encircled)- What are we doing here? </vt:lpstr>
      <vt:lpstr>Code Snippet? –What are we traying to achieve here -Red encircle code  1) Object creation for another class 2)  Creating variables 3) Creating object for same class 4) None of the above</vt:lpstr>
      <vt:lpstr>What class contains? </vt:lpstr>
      <vt:lpstr>Can we access below ActionLibrary class from outside?</vt:lpstr>
      <vt:lpstr>If we will not add in constructor in class then how system behave?</vt:lpstr>
      <vt:lpstr>How Can You Allow Classes Defined in a Module to be Accessible Outside of the Module? </vt:lpstr>
      <vt:lpstr>Does TypeScript Support All Object Oriented Principles? </vt:lpstr>
      <vt:lpstr>Identify the keywords? </vt:lpstr>
      <vt:lpstr>Which statement is correct for “Modules” TypeScript? </vt:lpstr>
      <vt:lpstr>If below encircled component want to access each other based on functionality then How they can achieve this?</vt:lpstr>
      <vt:lpstr>Q25. What are the Disadvantages of TypeScript?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 Script- Overview (Day 2 and 3)</dc:title>
  <dc:creator>Sanjay Andhey</dc:creator>
  <cp:lastModifiedBy>Sanjay Andhey</cp:lastModifiedBy>
  <cp:revision>40</cp:revision>
  <dcterms:created xsi:type="dcterms:W3CDTF">2018-10-26T12:21:49Z</dcterms:created>
  <dcterms:modified xsi:type="dcterms:W3CDTF">2018-11-12T03:55:54Z</dcterms:modified>
</cp:coreProperties>
</file>